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Override PartName="/ppt/slides/slide27.xml" ContentType="application/vnd.openxmlformats-officedocument.presentationml.slide+xml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slides/slide25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s/slide2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Default Extension="wmf" ContentType="image/x-wmf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s/slide2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s/slide22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-38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CB2E5-32FF-8E4A-B324-0EAB1AB688DD}" type="datetimeFigureOut">
              <a:rPr lang="it-IT" smtClean="0"/>
              <a:t>3/1/12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0A711-09DD-AF49-8F89-0C7AD74BD7E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CB2E5-32FF-8E4A-B324-0EAB1AB688DD}" type="datetimeFigureOut">
              <a:rPr lang="it-IT" smtClean="0"/>
              <a:t>3/1/12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0A711-09DD-AF49-8F89-0C7AD74BD7E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CB2E5-32FF-8E4A-B324-0EAB1AB688DD}" type="datetimeFigureOut">
              <a:rPr lang="it-IT" smtClean="0"/>
              <a:t>3/1/12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0A711-09DD-AF49-8F89-0C7AD74BD7E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CB2E5-32FF-8E4A-B324-0EAB1AB688DD}" type="datetimeFigureOut">
              <a:rPr lang="it-IT" smtClean="0"/>
              <a:t>3/1/12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0A711-09DD-AF49-8F89-0C7AD74BD7E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CB2E5-32FF-8E4A-B324-0EAB1AB688DD}" type="datetimeFigureOut">
              <a:rPr lang="it-IT" smtClean="0"/>
              <a:t>3/1/12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0A711-09DD-AF49-8F89-0C7AD74BD7E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CB2E5-32FF-8E4A-B324-0EAB1AB688DD}" type="datetimeFigureOut">
              <a:rPr lang="it-IT" smtClean="0"/>
              <a:t>3/1/12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0A711-09DD-AF49-8F89-0C7AD74BD7E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CB2E5-32FF-8E4A-B324-0EAB1AB688DD}" type="datetimeFigureOut">
              <a:rPr lang="it-IT" smtClean="0"/>
              <a:t>3/1/12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0A711-09DD-AF49-8F89-0C7AD74BD7E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CB2E5-32FF-8E4A-B324-0EAB1AB688DD}" type="datetimeFigureOut">
              <a:rPr lang="it-IT" smtClean="0"/>
              <a:t>3/1/12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0A711-09DD-AF49-8F89-0C7AD74BD7E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CB2E5-32FF-8E4A-B324-0EAB1AB688DD}" type="datetimeFigureOut">
              <a:rPr lang="it-IT" smtClean="0"/>
              <a:t>3/1/12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0A711-09DD-AF49-8F89-0C7AD74BD7E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CB2E5-32FF-8E4A-B324-0EAB1AB688DD}" type="datetimeFigureOut">
              <a:rPr lang="it-IT" smtClean="0"/>
              <a:t>3/1/12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0A711-09DD-AF49-8F89-0C7AD74BD7E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CB2E5-32FF-8E4A-B324-0EAB1AB688DD}" type="datetimeFigureOut">
              <a:rPr lang="it-IT" smtClean="0"/>
              <a:t>3/1/12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0A711-09DD-AF49-8F89-0C7AD74BD7E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CCB2E5-32FF-8E4A-B324-0EAB1AB688DD}" type="datetimeFigureOut">
              <a:rPr lang="it-IT" smtClean="0"/>
              <a:t>3/1/12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0A711-09DD-AF49-8F89-0C7AD74BD7EC}" type="slidenum">
              <a:rPr lang="it-IT" smtClean="0"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4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4" Type="http://schemas.openxmlformats.org/officeDocument/2006/relationships/image" Target="../media/image34.jpeg"/><Relationship Id="rId5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4" Type="http://schemas.openxmlformats.org/officeDocument/2006/relationships/image" Target="../media/image38.jpeg"/><Relationship Id="rId5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4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4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jpeg"/><Relationship Id="rId3" Type="http://schemas.openxmlformats.org/officeDocument/2006/relationships/image" Target="../media/image4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4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4" Type="http://schemas.openxmlformats.org/officeDocument/2006/relationships/image" Target="../media/image53.jpeg"/><Relationship Id="rId5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5.jpeg"/><Relationship Id="rId3" Type="http://schemas.openxmlformats.org/officeDocument/2006/relationships/image" Target="../media/image5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4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4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0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6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5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760413" y="125413"/>
            <a:ext cx="7772400" cy="1143000"/>
          </a:xfrm>
        </p:spPr>
        <p:txBody>
          <a:bodyPr/>
          <a:lstStyle/>
          <a:p>
            <a:pPr eaLnBrk="1" hangingPunct="1"/>
            <a:r>
              <a:rPr lang="it-IT" sz="2800">
                <a:latin typeface="Algerian" pitchFamily="82" charset="0"/>
              </a:rPr>
              <a:t>La comunicazione non verbale</a:t>
            </a:r>
          </a:p>
        </p:txBody>
      </p:sp>
      <p:pic>
        <p:nvPicPr>
          <p:cNvPr id="25603" name="Picture 3" descr="BD06785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03650" y="1566863"/>
            <a:ext cx="1535113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304800" y="1219200"/>
            <a:ext cx="419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400" b="1">
                <a:solidFill>
                  <a:srgbClr val="FF0000"/>
                </a:solidFill>
              </a:rPr>
              <a:t>Spontanea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4876800" y="1219200"/>
            <a:ext cx="419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400" b="1">
                <a:solidFill>
                  <a:srgbClr val="FF0000"/>
                </a:solidFill>
              </a:rPr>
              <a:t>Inconsapevole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1828800" y="35814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400"/>
              <a:t>Interpretare la CNV per:</a:t>
            </a: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3886200" y="44196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400" b="1">
                <a:solidFill>
                  <a:srgbClr val="0033CC"/>
                </a:solidFill>
              </a:rPr>
              <a:t>Capire</a:t>
            </a: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3429000" y="50292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400" b="1">
                <a:solidFill>
                  <a:srgbClr val="0033CC"/>
                </a:solidFill>
              </a:rPr>
              <a:t>Sottolineare</a:t>
            </a: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3886200" y="57150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400" b="1">
                <a:solidFill>
                  <a:srgbClr val="0033CC"/>
                </a:solidFill>
              </a:rPr>
              <a:t>Evitare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autoUpdateAnimBg="0"/>
      <p:bldP spid="15365" grpId="0" autoUpdateAnimBg="0"/>
      <p:bldP spid="15366" grpId="0" autoUpdateAnimBg="0"/>
      <p:bldP spid="15367" grpId="0" autoUpdateAnimBg="0"/>
      <p:bldP spid="15368" grpId="0" autoUpdateAnimBg="0"/>
      <p:bldP spid="15369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pa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620713"/>
            <a:ext cx="3241675" cy="317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 descr="pa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4313" y="476250"/>
            <a:ext cx="3424237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4" descr="pa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57463" y="3141663"/>
            <a:ext cx="2755900" cy="371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pa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3716338"/>
            <a:ext cx="2527300" cy="274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3" descr="pa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163" y="3500438"/>
            <a:ext cx="2630487" cy="307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4" descr="pa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95513" y="404813"/>
            <a:ext cx="3670300" cy="40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pa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9263" y="1700213"/>
            <a:ext cx="3133725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3" descr="pa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3663" y="2852738"/>
            <a:ext cx="2298700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4" descr="pa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260350"/>
            <a:ext cx="2894013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pa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428625"/>
            <a:ext cx="3133725" cy="314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3" descr="pa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60350"/>
            <a:ext cx="3756025" cy="320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4" descr="pa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1550" y="3500438"/>
            <a:ext cx="3157538" cy="299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5" descr="pa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8263" y="3644900"/>
            <a:ext cx="2943225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pa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333375"/>
            <a:ext cx="2774950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3" descr="pa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4888" y="549275"/>
            <a:ext cx="2492375" cy="328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4" descr="pa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76588" y="409575"/>
            <a:ext cx="2981325" cy="402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5" descr="pa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32138" y="3263900"/>
            <a:ext cx="2828925" cy="359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pa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60350"/>
            <a:ext cx="2557463" cy="382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3" descr="pa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0338" y="2276475"/>
            <a:ext cx="3438525" cy="436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4" descr="pa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5963" y="431800"/>
            <a:ext cx="3006725" cy="400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pa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51163" y="3068638"/>
            <a:ext cx="3206750" cy="359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3" descr="pa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333375"/>
            <a:ext cx="3281363" cy="344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4" descr="pa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80063" y="333375"/>
            <a:ext cx="3219450" cy="354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pa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050" y="260350"/>
            <a:ext cx="4818063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3" descr="pa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5513" y="3500438"/>
            <a:ext cx="4668837" cy="323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pa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9113" y="981075"/>
            <a:ext cx="2962275" cy="503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Picture 3" descr="pa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6113" y="1052513"/>
            <a:ext cx="3155950" cy="491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4" descr="pa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1125538"/>
            <a:ext cx="2962275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pa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404813"/>
            <a:ext cx="2390775" cy="32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Picture 3" descr="pa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8400" y="1557338"/>
            <a:ext cx="2805113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Picture 4" descr="pa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16688" y="1844675"/>
            <a:ext cx="2266950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5" descr="pa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00113" y="3021013"/>
            <a:ext cx="2286000" cy="350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uomo_palmi_alt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1125538"/>
            <a:ext cx="4968875" cy="473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pa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981075"/>
            <a:ext cx="2951162" cy="476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3" descr="pa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6100" y="1125538"/>
            <a:ext cx="3560763" cy="499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pa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052513"/>
            <a:ext cx="2638425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3" descr="pa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9113" y="1484313"/>
            <a:ext cx="2768600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4" descr="pa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26113" y="1412875"/>
            <a:ext cx="3155950" cy="408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pa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268413"/>
            <a:ext cx="3219450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3" descr="pa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22700" y="3429000"/>
            <a:ext cx="4926013" cy="324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4" descr="pa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0200" y="404813"/>
            <a:ext cx="2716213" cy="349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pa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692150"/>
            <a:ext cx="8280400" cy="569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pa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2413" y="981075"/>
            <a:ext cx="8567737" cy="512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pa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620713"/>
            <a:ext cx="5611813" cy="623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pa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2413" y="887413"/>
            <a:ext cx="8135937" cy="542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pa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3" y="892175"/>
            <a:ext cx="8531225" cy="546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uomo_sedut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1000" y="836613"/>
            <a:ext cx="294640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palmo_man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7963" y="1008063"/>
            <a:ext cx="3816350" cy="145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 descr="dito_indic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9763" y="4581525"/>
            <a:ext cx="3448050" cy="131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 descr="dorso_man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0200" y="2565400"/>
            <a:ext cx="3384550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stretta_mano_sup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213" y="2947988"/>
            <a:ext cx="3241675" cy="177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 descr="stretta_mano_standar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1052513"/>
            <a:ext cx="3240088" cy="177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 descr="stretta_mano_sotto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8413" y="4581525"/>
            <a:ext cx="3309937" cy="181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pa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050" y="333375"/>
            <a:ext cx="4679950" cy="204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 descr="pa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5513" y="2070100"/>
            <a:ext cx="4962525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4" descr="pa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35150" y="4137025"/>
            <a:ext cx="5402263" cy="272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pa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355600"/>
            <a:ext cx="5207000" cy="156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 descr="pa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5663" y="2603500"/>
            <a:ext cx="4751387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 descr="pa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79613" y="4292600"/>
            <a:ext cx="5400675" cy="209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pa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60350"/>
            <a:ext cx="2732088" cy="318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 descr="pa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9113" y="1989138"/>
            <a:ext cx="2641600" cy="331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4" descr="pa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2492375"/>
            <a:ext cx="2493963" cy="401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pa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0263" y="430213"/>
            <a:ext cx="3094037" cy="285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3" descr="pa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263" y="333375"/>
            <a:ext cx="2438400" cy="306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4" descr="pa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2988" y="3573463"/>
            <a:ext cx="2727325" cy="328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5" descr="pa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32363" y="3500438"/>
            <a:ext cx="2882900" cy="328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14</Words>
  <Application>Microsoft Macintosh PowerPoint</Application>
  <PresentationFormat>On-screen Show (4:3)</PresentationFormat>
  <Paragraphs>7</Paragraphs>
  <Slides>27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La comunicazione non verbale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Company>jurij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comunicazione non verbale</dc:title>
  <dc:creator>jurij ricotti</dc:creator>
  <cp:lastModifiedBy>jurij ricotti</cp:lastModifiedBy>
  <cp:revision>1</cp:revision>
  <dcterms:created xsi:type="dcterms:W3CDTF">2012-03-01T13:14:41Z</dcterms:created>
  <dcterms:modified xsi:type="dcterms:W3CDTF">2012-03-01T13:18:05Z</dcterms:modified>
</cp:coreProperties>
</file>